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8" autoAdjust="0"/>
    <p:restoredTop sz="94660"/>
  </p:normalViewPr>
  <p:slideViewPr>
    <p:cSldViewPr snapToGrid="0">
      <p:cViewPr varScale="1">
        <p:scale>
          <a:sx n="72" d="100"/>
          <a:sy n="72" d="100"/>
        </p:scale>
        <p:origin x="72" y="9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E34031E-6E6E-5CCF-8BCC-081A96F237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48CD47BB-D5E1-3CB2-9572-7D8AB5DCD2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EFA3CBC-1591-2470-E207-4E9421B7B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BA17E-8A27-457B-861D-13F68C4EBD07}" type="datetimeFigureOut">
              <a:rPr lang="ko-KR" altLang="en-US" smtClean="0"/>
              <a:t>2022-11-23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1D99A38-8268-1435-33C2-CAFDC1B88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00D85EF-5136-5A85-86D6-0EE2C3464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6E4AA-B3BE-4A19-8294-1D8E5BAACB3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6136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A0301E6-4B94-97F2-08E1-7C8DEB4B9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F9B6B550-7DAF-8DBD-C7CE-32C262A2EE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17925CF-EAB6-E6FD-31FA-2724353B0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BA17E-8A27-457B-861D-13F68C4EBD07}" type="datetimeFigureOut">
              <a:rPr lang="ko-KR" altLang="en-US" smtClean="0"/>
              <a:t>2022-11-23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A0C3865-D501-629C-1CBB-F4B18E83D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9680456-2BFA-7504-C5CA-10FE96059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6E4AA-B3BE-4A19-8294-1D8E5BAACB3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8615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1907E434-A58A-A081-2708-D1FB46DEDD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ED2F6A18-81AC-A8F0-1EA5-75971A82A7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C57F5E9-D361-2C63-0E11-CC7677069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BA17E-8A27-457B-861D-13F68C4EBD07}" type="datetimeFigureOut">
              <a:rPr lang="ko-KR" altLang="en-US" smtClean="0"/>
              <a:t>2022-11-23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7AE5D07-21AD-9B00-B61E-5267F3AB4F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65DB8E9-E144-35C7-FCBB-8A86C8709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6E4AA-B3BE-4A19-8294-1D8E5BAACB3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7516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F03BCFE-D87A-1572-7459-4E609304D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5BCD519-A7A8-288B-AFE5-456A172592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9A5C969-D72B-3A3C-7B38-BCDB14926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BA17E-8A27-457B-861D-13F68C4EBD07}" type="datetimeFigureOut">
              <a:rPr lang="ko-KR" altLang="en-US" smtClean="0"/>
              <a:t>2022-11-23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E1F230E-8389-9B51-399D-C9AA3EB2E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DC7DAFD-EBC8-FF8F-1708-52E38C374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6E4AA-B3BE-4A19-8294-1D8E5BAACB3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6381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F5480D9-044C-DD18-B925-BC0DA2D35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6B693ED-5ED0-CEF7-B698-91096C877C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E82BAD5-7A55-F1BD-9319-8730E4977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BA17E-8A27-457B-861D-13F68C4EBD07}" type="datetimeFigureOut">
              <a:rPr lang="ko-KR" altLang="en-US" smtClean="0"/>
              <a:t>2022-11-23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4B7A565-8C49-CE5E-2D9E-30C6FE914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B3193AB-5B03-8382-80D6-FFA9ACD19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6E4AA-B3BE-4A19-8294-1D8E5BAACB3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0250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3633876-2BFF-46D6-A101-F2FB3B63E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3FA0D2B-E432-038F-1140-BCEF46D5C5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75ED4A0E-7D52-4F17-BB5A-01FFA6D8CB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FCD335F-7241-EE0B-0FC8-D85048D2A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BA17E-8A27-457B-861D-13F68C4EBD07}" type="datetimeFigureOut">
              <a:rPr lang="ko-KR" altLang="en-US" smtClean="0"/>
              <a:t>2022-11-23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9B6657A-ABDF-2E24-6F49-5287B1A03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6C57715-481A-BD4C-9DE8-17C941992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6E4AA-B3BE-4A19-8294-1D8E5BAACB3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5886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841BE1C-8729-E471-D409-2889978AB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26F548E-7F74-948F-E47B-4E60CF72B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BF7FDB8C-CE16-3841-8E5B-1625A520C8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F2B3477-5C73-1EC2-AA70-DF3A8F15B7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DFAEF30C-D7EB-D07A-281B-5454D61876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0960C101-AD08-B62E-96CA-BAEEB4B65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BA17E-8A27-457B-861D-13F68C4EBD07}" type="datetimeFigureOut">
              <a:rPr lang="ko-KR" altLang="en-US" smtClean="0"/>
              <a:t>2022-11-23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26EBA838-9218-2357-323F-3EC447FEA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1FBB40F3-59D3-512D-A698-DAA7841CD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6E4AA-B3BE-4A19-8294-1D8E5BAACB3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6077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F542B44-A463-8CC7-4EE3-FA6FAEBDF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5736409E-9AEF-6353-7B2E-D39143319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BA17E-8A27-457B-861D-13F68C4EBD07}" type="datetimeFigureOut">
              <a:rPr lang="ko-KR" altLang="en-US" smtClean="0"/>
              <a:t>2022-11-23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55A2C9A3-3A55-2EC4-8537-DF4C128E5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779D1223-20CB-A211-E594-578F2864C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6E4AA-B3BE-4A19-8294-1D8E5BAACB3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2707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73FFC566-9F27-1B35-6C4B-A3211A626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BA17E-8A27-457B-861D-13F68C4EBD07}" type="datetimeFigureOut">
              <a:rPr lang="ko-KR" altLang="en-US" smtClean="0"/>
              <a:t>2022-11-23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3BA8F6D3-6125-4E1F-B287-7B1B49BD1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CFF5B29-EAB7-1935-F857-955358E81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6E4AA-B3BE-4A19-8294-1D8E5BAACB3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5259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AB3FD17-B562-842F-1799-2680AEA9A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8FC4C6D-AC3E-C75C-8D97-5F4F7024E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E76CE19-2AB4-7BF9-6E96-0C22DD72EA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A5F3F79-DFFD-7D22-8EC0-DB995A72F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BA17E-8A27-457B-861D-13F68C4EBD07}" type="datetimeFigureOut">
              <a:rPr lang="ko-KR" altLang="en-US" smtClean="0"/>
              <a:t>2022-11-23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42154F7-5D9A-8915-7591-68443EF3A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AEF9599-C776-9629-36B2-41E034914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6E4AA-B3BE-4A19-8294-1D8E5BAACB3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823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1ECD86-D627-4C80-16EF-DD7238CE3C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19C9D4F-BDAB-3F03-464F-73355D43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8167D8F-B664-4B19-95BD-019934C314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C431B11-3C7B-B8FE-548E-B01CE66ED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BA17E-8A27-457B-861D-13F68C4EBD07}" type="datetimeFigureOut">
              <a:rPr lang="ko-KR" altLang="en-US" smtClean="0"/>
              <a:t>2022-11-23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CF20CCE-0C2E-0210-C9FD-B6B17FC3F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9A56B3-698B-D055-18B0-9C9376C81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6E4AA-B3BE-4A19-8294-1D8E5BAACB3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5044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BD6C4E03-E75A-6A0B-3049-1949BA435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B269327-CA03-1B56-907C-DE2041FBF8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00C145A-83CE-6467-CBD6-A38465FDA3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5BA17E-8A27-457B-861D-13F68C4EBD07}" type="datetimeFigureOut">
              <a:rPr lang="ko-KR" altLang="en-US" smtClean="0"/>
              <a:t>2022-11-23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3EFE65D-898D-CEF3-62C4-5A37540344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763582C-5983-7D01-5C82-8D97371EAC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D6E4AA-B3BE-4A19-8294-1D8E5BAACB3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0998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FEADA04-0B7B-DA10-E4BD-E389F9295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509587"/>
            <a:ext cx="5200650" cy="793749"/>
          </a:xfrm>
        </p:spPr>
        <p:txBody>
          <a:bodyPr>
            <a:normAutofit/>
          </a:bodyPr>
          <a:lstStyle/>
          <a:p>
            <a:pPr algn="ctr"/>
            <a:r>
              <a:rPr lang="ko-KR" altLang="en-US" sz="3600" dirty="0"/>
              <a:t>전기차교육 프로그램</a:t>
            </a:r>
          </a:p>
        </p:txBody>
      </p:sp>
      <p:pic>
        <p:nvPicPr>
          <p:cNvPr id="8" name="내용 개체 틀 7">
            <a:extLst>
              <a:ext uri="{FF2B5EF4-FFF2-40B4-BE49-F238E27FC236}">
                <a16:creationId xmlns:a16="http://schemas.microsoft.com/office/drawing/2014/main" id="{A5862E83-DC88-6E83-9192-660B366260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4900" y="188913"/>
            <a:ext cx="4524375" cy="5673725"/>
          </a:xfrm>
        </p:spPr>
      </p:pic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3FD13DE-B6CA-6686-CD37-FAE3DCBD78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00" y="2051049"/>
            <a:ext cx="5200650" cy="3811588"/>
          </a:xfrm>
        </p:spPr>
        <p:txBody>
          <a:bodyPr/>
          <a:lstStyle/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altLang="ko-KR" sz="3200" dirty="0"/>
              <a:t>[</a:t>
            </a:r>
            <a:r>
              <a:rPr lang="ko-KR" altLang="en-US" sz="3200" dirty="0"/>
              <a:t>교육 대상</a:t>
            </a:r>
            <a:r>
              <a:rPr lang="en-US" altLang="ko-KR" sz="3200" dirty="0"/>
              <a:t>]</a:t>
            </a:r>
          </a:p>
          <a:p>
            <a:pPr marL="0" indent="0">
              <a:buNone/>
            </a:pPr>
            <a:endParaRPr lang="en-US" altLang="ko-KR" sz="3200" dirty="0"/>
          </a:p>
          <a:p>
            <a:pPr marL="0" indent="0">
              <a:buNone/>
            </a:pPr>
            <a:r>
              <a:rPr lang="ko-KR" altLang="en-US" sz="3200" dirty="0"/>
              <a:t>학생</a:t>
            </a:r>
            <a:r>
              <a:rPr lang="en-US" altLang="ko-KR" sz="3200" dirty="0"/>
              <a:t>/</a:t>
            </a:r>
            <a:r>
              <a:rPr lang="ko-KR" altLang="en-US" sz="3200" dirty="0"/>
              <a:t>일반인</a:t>
            </a:r>
            <a:endParaRPr lang="en-US" altLang="ko-KR" sz="3200" dirty="0"/>
          </a:p>
          <a:p>
            <a:pPr marL="0" indent="0">
              <a:buNone/>
            </a:pPr>
            <a:r>
              <a:rPr lang="ko-KR" altLang="en-US" sz="3200" dirty="0"/>
              <a:t>전기차 </a:t>
            </a:r>
            <a:r>
              <a:rPr lang="ko-KR" altLang="en-US" sz="3200" dirty="0" err="1"/>
              <a:t>유관업</a:t>
            </a:r>
            <a:r>
              <a:rPr lang="ko-KR" altLang="en-US" sz="3200" dirty="0"/>
              <a:t> 종사자</a:t>
            </a:r>
            <a:endParaRPr lang="en-US" altLang="ko-KR" sz="3200" dirty="0"/>
          </a:p>
          <a:p>
            <a:pPr marL="0" indent="0">
              <a:buNone/>
            </a:pPr>
            <a:r>
              <a:rPr lang="ko-KR" altLang="en-US" sz="3200" dirty="0"/>
              <a:t>전기차 엔지니어</a:t>
            </a:r>
            <a:endParaRPr lang="en-US" altLang="ko-KR" sz="3200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22404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9316CCE-6783-B627-985E-FEAA319C4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000" b="1" dirty="0"/>
              <a:t>대전 현대직업전문학교 전기차교육 프로그램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A9F9B37-5629-8241-882A-68210D193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3450" y="1835150"/>
            <a:ext cx="45339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800" dirty="0"/>
              <a:t>[</a:t>
            </a:r>
            <a:r>
              <a:rPr lang="ko-KR" altLang="en-US" sz="1800" dirty="0"/>
              <a:t>교육 대상</a:t>
            </a:r>
            <a:r>
              <a:rPr lang="en-US" altLang="ko-KR" sz="1800" dirty="0"/>
              <a:t>]</a:t>
            </a:r>
          </a:p>
          <a:p>
            <a:pPr marL="0" indent="0">
              <a:buNone/>
            </a:pPr>
            <a:r>
              <a:rPr lang="ko-KR" altLang="en-US" sz="1800" dirty="0"/>
              <a:t>학생</a:t>
            </a:r>
            <a:r>
              <a:rPr lang="en-US" altLang="ko-KR" sz="1800" dirty="0"/>
              <a:t>/</a:t>
            </a:r>
            <a:r>
              <a:rPr lang="ko-KR" altLang="en-US" sz="1800" dirty="0"/>
              <a:t>일반인</a:t>
            </a:r>
            <a:endParaRPr lang="en-US" altLang="ko-KR" sz="1800" dirty="0"/>
          </a:p>
          <a:p>
            <a:pPr marL="0" indent="0">
              <a:buNone/>
            </a:pPr>
            <a:r>
              <a:rPr lang="ko-KR" altLang="en-US" sz="1800" dirty="0"/>
              <a:t>전기차 </a:t>
            </a:r>
            <a:r>
              <a:rPr lang="ko-KR" altLang="en-US" sz="1800" dirty="0" err="1"/>
              <a:t>유관업</a:t>
            </a:r>
            <a:r>
              <a:rPr lang="ko-KR" altLang="en-US" sz="1800" dirty="0"/>
              <a:t> 종사자</a:t>
            </a:r>
            <a:endParaRPr lang="en-US" altLang="ko-KR" sz="1800" dirty="0"/>
          </a:p>
          <a:p>
            <a:pPr marL="0" indent="0">
              <a:buNone/>
            </a:pPr>
            <a:r>
              <a:rPr lang="ko-KR" altLang="en-US" sz="1800" dirty="0"/>
              <a:t>전기차 엔지니어</a:t>
            </a:r>
            <a:endParaRPr lang="en-US" altLang="ko-KR" sz="1800" dirty="0"/>
          </a:p>
          <a:p>
            <a:pPr marL="0" indent="0">
              <a:buNone/>
            </a:pPr>
            <a:endParaRPr lang="en-US" altLang="ko-KR" sz="1800" dirty="0"/>
          </a:p>
          <a:p>
            <a:r>
              <a:rPr lang="ko-KR" altLang="en-US" sz="1800" dirty="0"/>
              <a:t>이론</a:t>
            </a:r>
            <a:endParaRPr lang="en-US" altLang="ko-KR" sz="1800" dirty="0"/>
          </a:p>
          <a:p>
            <a:pPr marL="0" indent="0">
              <a:buNone/>
            </a:pPr>
            <a:r>
              <a:rPr lang="ko-KR" altLang="en-US" sz="1800" dirty="0"/>
              <a:t>고전압 안전교육 배경</a:t>
            </a:r>
            <a:endParaRPr lang="en-US" altLang="ko-KR" sz="1800" dirty="0"/>
          </a:p>
          <a:p>
            <a:pPr marL="0" indent="0">
              <a:buNone/>
            </a:pPr>
            <a:r>
              <a:rPr lang="ko-KR" altLang="en-US" sz="1800" dirty="0"/>
              <a:t>친환경차량의 종류와 시스템 특징</a:t>
            </a:r>
            <a:endParaRPr lang="en-US" altLang="ko-KR" sz="1800" dirty="0"/>
          </a:p>
          <a:p>
            <a:pPr marL="0" indent="0">
              <a:buNone/>
            </a:pPr>
            <a:r>
              <a:rPr lang="ko-KR" altLang="en-US" sz="1800" dirty="0"/>
              <a:t>전기자동차 기본 시스템의 이해</a:t>
            </a:r>
            <a:endParaRPr lang="en-US" altLang="ko-KR" sz="1800" dirty="0"/>
          </a:p>
          <a:p>
            <a:pPr marL="0" indent="0">
              <a:buNone/>
            </a:pPr>
            <a:r>
              <a:rPr lang="ko-KR" altLang="en-US" sz="1800" dirty="0"/>
              <a:t>전기자동차 구동모터 및 제어기</a:t>
            </a:r>
            <a:endParaRPr lang="en-US" altLang="ko-KR" sz="1800" dirty="0"/>
          </a:p>
          <a:p>
            <a:pPr marL="0" indent="0">
              <a:buNone/>
            </a:pPr>
            <a:r>
              <a:rPr lang="ko-KR" altLang="en-US" sz="1800" dirty="0"/>
              <a:t>전기자동차 고전압 배터리</a:t>
            </a:r>
            <a:endParaRPr lang="en-US" altLang="ko-KR" sz="1800" dirty="0"/>
          </a:p>
          <a:p>
            <a:pPr marL="0" indent="0">
              <a:buNone/>
            </a:pPr>
            <a:endParaRPr lang="en-US" altLang="ko-KR" sz="1800" dirty="0"/>
          </a:p>
          <a:p>
            <a:pPr marL="0" indent="0">
              <a:buNone/>
            </a:pPr>
            <a:endParaRPr lang="en-US" altLang="ko-KR" sz="1800" dirty="0"/>
          </a:p>
          <a:p>
            <a:pPr marL="0" indent="0">
              <a:buNone/>
            </a:pPr>
            <a:endParaRPr lang="en-US" altLang="ko-KR" sz="1800" dirty="0"/>
          </a:p>
        </p:txBody>
      </p:sp>
      <p:sp>
        <p:nvSpPr>
          <p:cNvPr id="4" name="내용 개체 틀 2">
            <a:extLst>
              <a:ext uri="{FF2B5EF4-FFF2-40B4-BE49-F238E27FC236}">
                <a16:creationId xmlns:a16="http://schemas.microsoft.com/office/drawing/2014/main" id="{21BB2979-70EC-64EE-E2DC-B61037BCE23F}"/>
              </a:ext>
            </a:extLst>
          </p:cNvPr>
          <p:cNvSpPr txBox="1">
            <a:spLocks/>
          </p:cNvSpPr>
          <p:nvPr/>
        </p:nvSpPr>
        <p:spPr>
          <a:xfrm>
            <a:off x="6296025" y="1930400"/>
            <a:ext cx="45339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800" dirty="0"/>
              <a:t>실기</a:t>
            </a:r>
            <a:endParaRPr lang="en-US" altLang="ko-KR" sz="18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ko-KR" altLang="en-US" sz="1800" dirty="0"/>
              <a:t>고전압 안전장비 사용</a:t>
            </a:r>
            <a:endParaRPr lang="en-US" altLang="ko-KR" sz="18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ko-KR" altLang="en-US" sz="1800" dirty="0"/>
              <a:t>전기자동차 주요부품 위치 및 작동</a:t>
            </a:r>
            <a:endParaRPr lang="en-US" altLang="ko-KR" sz="18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ko-KR" altLang="en-US" sz="1800" dirty="0"/>
              <a:t>고전압 차단 절차</a:t>
            </a:r>
            <a:endParaRPr lang="en-US" altLang="ko-KR" sz="18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ko-KR" altLang="en-US" sz="1800" dirty="0"/>
              <a:t>고전압 배터리 분해 조립</a:t>
            </a:r>
            <a:endParaRPr lang="en-US" altLang="ko-KR" sz="18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ko-KR" altLang="en-US" sz="1800" dirty="0"/>
              <a:t>고전압 </a:t>
            </a:r>
            <a:r>
              <a:rPr lang="en-US" altLang="ko-KR" sz="1800" dirty="0"/>
              <a:t>PRA </a:t>
            </a:r>
            <a:r>
              <a:rPr lang="ko-KR" altLang="en-US" sz="1800" dirty="0" err="1"/>
              <a:t>점검고전압</a:t>
            </a:r>
            <a:r>
              <a:rPr lang="ko-KR" altLang="en-US" sz="1800" dirty="0"/>
              <a:t> </a:t>
            </a:r>
            <a:endParaRPr lang="en-US" altLang="ko-KR" sz="18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ko-KR" altLang="en-US" sz="1800" dirty="0"/>
              <a:t>배터리 상태 점검 </a:t>
            </a:r>
            <a:endParaRPr lang="en-US" altLang="ko-KR" sz="18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ko-KR" altLang="en-US" sz="1800" dirty="0"/>
              <a:t>고전압 배터리 냉각장치 점검 </a:t>
            </a:r>
            <a:r>
              <a:rPr lang="en-US" altLang="ko-KR" sz="1800" dirty="0"/>
              <a:t>(</a:t>
            </a:r>
            <a:r>
              <a:rPr lang="ko-KR" altLang="en-US" sz="1800" dirty="0"/>
              <a:t>배터리 제어</a:t>
            </a:r>
            <a:r>
              <a:rPr lang="en-US" altLang="ko-KR" sz="1800" dirty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ko-KR" altLang="en-US" sz="1800" dirty="0"/>
              <a:t>고전압 배터리 절연저항 점검</a:t>
            </a:r>
            <a:r>
              <a:rPr lang="en-US" altLang="ko-KR" sz="1800" dirty="0"/>
              <a:t> (</a:t>
            </a:r>
            <a:r>
              <a:rPr lang="ko-KR" altLang="en-US" sz="1800" dirty="0"/>
              <a:t>배터리 제어</a:t>
            </a:r>
            <a:r>
              <a:rPr lang="en-US" altLang="ko-KR" sz="1800" dirty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ko-KR" altLang="en-US" sz="1800" dirty="0" err="1"/>
              <a:t>파워릴레이</a:t>
            </a:r>
            <a:r>
              <a:rPr lang="ko-KR" altLang="en-US" sz="1800" dirty="0"/>
              <a:t> </a:t>
            </a:r>
            <a:r>
              <a:rPr lang="ko-KR" altLang="en-US" sz="1800" dirty="0" err="1"/>
              <a:t>융착</a:t>
            </a:r>
            <a:r>
              <a:rPr lang="ko-KR" altLang="en-US" sz="1800" dirty="0"/>
              <a:t> 상태 점검</a:t>
            </a:r>
            <a:r>
              <a:rPr lang="en-US" altLang="ko-KR" sz="1800" dirty="0"/>
              <a:t> (</a:t>
            </a:r>
            <a:r>
              <a:rPr lang="ko-KR" altLang="en-US" sz="1800" dirty="0"/>
              <a:t>배터리 제어</a:t>
            </a:r>
            <a:r>
              <a:rPr lang="en-US" altLang="ko-KR" sz="1800" dirty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ko-KR" altLang="en-US" sz="1800" dirty="0"/>
              <a:t>고전압 배터리 셀 </a:t>
            </a:r>
            <a:r>
              <a:rPr lang="ko-KR" altLang="en-US" sz="1800" dirty="0" err="1"/>
              <a:t>밸런싱</a:t>
            </a:r>
            <a:r>
              <a:rPr lang="ko-KR" altLang="en-US" sz="1800" dirty="0"/>
              <a:t> 점검 </a:t>
            </a:r>
            <a:r>
              <a:rPr lang="en-US" altLang="ko-KR" sz="1800" dirty="0"/>
              <a:t>(</a:t>
            </a:r>
            <a:r>
              <a:rPr lang="ko-KR" altLang="en-US" sz="1800" dirty="0"/>
              <a:t>배터리 제어</a:t>
            </a:r>
            <a:r>
              <a:rPr lang="en-US" altLang="ko-KR" sz="1800" dirty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ko-KR" altLang="en-US" sz="1800" dirty="0"/>
              <a:t>구동모터 토크제어 점검</a:t>
            </a:r>
            <a:r>
              <a:rPr lang="en-US" altLang="ko-KR" sz="1800" dirty="0"/>
              <a:t>(</a:t>
            </a:r>
            <a:r>
              <a:rPr lang="ko-KR" altLang="en-US" sz="1800" dirty="0"/>
              <a:t>차량제어</a:t>
            </a:r>
            <a:r>
              <a:rPr lang="en-US" altLang="ko-KR" sz="1800" dirty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ko-KR" altLang="en-US" sz="1800" dirty="0"/>
              <a:t>구동모터 제어 점검</a:t>
            </a:r>
            <a:r>
              <a:rPr lang="en-US" altLang="ko-KR" sz="1800" dirty="0"/>
              <a:t>(</a:t>
            </a:r>
            <a:r>
              <a:rPr lang="ko-KR" altLang="en-US" sz="1800" dirty="0"/>
              <a:t>모터제어</a:t>
            </a:r>
            <a:r>
              <a:rPr lang="en-US" altLang="ko-KR" sz="1800" dirty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ko-KR" altLang="en-US" sz="1800" dirty="0"/>
              <a:t>전장 부하 전원공급 제어 점검 </a:t>
            </a:r>
            <a:r>
              <a:rPr lang="en-US" altLang="ko-KR" sz="1800" dirty="0"/>
              <a:t>(</a:t>
            </a:r>
            <a:r>
              <a:rPr lang="ko-KR" altLang="en-US" sz="1800" dirty="0"/>
              <a:t>차량제어</a:t>
            </a:r>
            <a:r>
              <a:rPr lang="en-US" altLang="ko-KR" sz="1800" dirty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ko-KR" sz="1800" dirty="0"/>
          </a:p>
          <a:p>
            <a:pPr marL="0" indent="0">
              <a:buFont typeface="Arial" panose="020B0604020202020204" pitchFamily="34" charset="0"/>
              <a:buNone/>
            </a:pPr>
            <a:endParaRPr lang="en-US" altLang="ko-KR" sz="1800" dirty="0"/>
          </a:p>
        </p:txBody>
      </p:sp>
    </p:spTree>
    <p:extLst>
      <p:ext uri="{BB962C8B-B14F-4D97-AF65-F5344CB8AC3E}">
        <p14:creationId xmlns:p14="http://schemas.microsoft.com/office/powerpoint/2010/main" val="2060435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내용 개체 틀 13">
            <a:extLst>
              <a:ext uri="{FF2B5EF4-FFF2-40B4-BE49-F238E27FC236}">
                <a16:creationId xmlns:a16="http://schemas.microsoft.com/office/drawing/2014/main" id="{93D00EE0-2475-F600-A40E-5E30590552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2774" y="457201"/>
            <a:ext cx="4392613" cy="540385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ko-KR" sz="2000" dirty="0"/>
          </a:p>
          <a:p>
            <a:r>
              <a:rPr lang="ko-KR" altLang="en-US" sz="2000" dirty="0"/>
              <a:t>고전압 </a:t>
            </a:r>
            <a:r>
              <a:rPr lang="en-US" altLang="ko-KR" sz="2000" dirty="0"/>
              <a:t>EV </a:t>
            </a:r>
            <a:r>
              <a:rPr lang="ko-KR" altLang="en-US" sz="2000" dirty="0"/>
              <a:t>차량 다수 보유</a:t>
            </a:r>
            <a:endParaRPr lang="en-US" altLang="ko-KR" sz="2000" dirty="0"/>
          </a:p>
          <a:p>
            <a:endParaRPr lang="en-US" altLang="ko-KR" sz="2000" dirty="0"/>
          </a:p>
          <a:p>
            <a:r>
              <a:rPr lang="ko-KR" altLang="en-US" sz="2000" dirty="0"/>
              <a:t>고전압 </a:t>
            </a:r>
            <a:r>
              <a:rPr lang="en-US" altLang="ko-KR" sz="2000" dirty="0"/>
              <a:t>EV </a:t>
            </a:r>
            <a:r>
              <a:rPr lang="ko-KR" altLang="en-US" sz="2000" dirty="0"/>
              <a:t>진단 테스터기 보유</a:t>
            </a:r>
            <a:endParaRPr lang="en-US" altLang="ko-KR" sz="2000" dirty="0"/>
          </a:p>
          <a:p>
            <a:endParaRPr lang="en-US" altLang="ko-KR" sz="2000" dirty="0"/>
          </a:p>
          <a:p>
            <a:r>
              <a:rPr lang="ko-KR" altLang="en-US" sz="2000" dirty="0"/>
              <a:t>보호장비 및 안전장구 보유</a:t>
            </a:r>
            <a:endParaRPr lang="en-US" altLang="ko-KR" sz="2000" dirty="0"/>
          </a:p>
          <a:p>
            <a:endParaRPr lang="en-US" altLang="ko-KR" sz="2000" dirty="0"/>
          </a:p>
          <a:p>
            <a:r>
              <a:rPr lang="en-US" altLang="ko-KR" sz="2000" dirty="0"/>
              <a:t>EV</a:t>
            </a:r>
            <a:r>
              <a:rPr lang="ko-KR" altLang="en-US" sz="2000" dirty="0"/>
              <a:t>차량 진단 </a:t>
            </a:r>
            <a:r>
              <a:rPr lang="ko-KR" altLang="en-US" sz="2000" dirty="0" err="1"/>
              <a:t>하이스캔</a:t>
            </a:r>
            <a:r>
              <a:rPr lang="en-US" altLang="ko-KR" sz="2000" dirty="0"/>
              <a:t>-CM </a:t>
            </a:r>
            <a:r>
              <a:rPr lang="ko-KR" altLang="en-US" sz="2000" dirty="0"/>
              <a:t>보유</a:t>
            </a:r>
            <a:endParaRPr lang="en-US" altLang="ko-KR" sz="2000" dirty="0"/>
          </a:p>
          <a:p>
            <a:endParaRPr lang="en-US" altLang="ko-KR" sz="2000" dirty="0"/>
          </a:p>
          <a:p>
            <a:r>
              <a:rPr lang="ko-KR" altLang="en-US" sz="2000" dirty="0"/>
              <a:t>체계적인 고전압 정비 커리큘럼</a:t>
            </a:r>
            <a:br>
              <a:rPr lang="en-US" altLang="ko-KR" sz="2000" dirty="0"/>
            </a:br>
            <a:endParaRPr lang="ko-KR" altLang="en-US" sz="2000" dirty="0"/>
          </a:p>
        </p:txBody>
      </p:sp>
      <p:sp>
        <p:nvSpPr>
          <p:cNvPr id="15" name="텍스트 개체 틀 14">
            <a:extLst>
              <a:ext uri="{FF2B5EF4-FFF2-40B4-BE49-F238E27FC236}">
                <a16:creationId xmlns:a16="http://schemas.microsoft.com/office/drawing/2014/main" id="{236ED9CE-3CBB-68BC-1B55-4ACA3A8234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465138"/>
            <a:ext cx="5799137" cy="5403850"/>
          </a:xfrm>
        </p:spPr>
        <p:txBody>
          <a:bodyPr/>
          <a:lstStyle/>
          <a:p>
            <a:endParaRPr lang="ko-KR" altLang="en-US" dirty="0"/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A5A62345-81F7-7275-F070-531F2EF36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12" y="457201"/>
            <a:ext cx="6126162" cy="5411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839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150</Words>
  <Application>Microsoft Office PowerPoint</Application>
  <PresentationFormat>와이드스크린</PresentationFormat>
  <Paragraphs>44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6" baseType="lpstr">
      <vt:lpstr>맑은 고딕</vt:lpstr>
      <vt:lpstr>Arial</vt:lpstr>
      <vt:lpstr>Office 테마</vt:lpstr>
      <vt:lpstr>전기차교육 프로그램</vt:lpstr>
      <vt:lpstr>대전 현대직업전문학교 전기차교육 프로그램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전기차교육 프로그램</dc:title>
  <dc:creator>유병규</dc:creator>
  <cp:lastModifiedBy>HDR</cp:lastModifiedBy>
  <cp:revision>1</cp:revision>
  <dcterms:created xsi:type="dcterms:W3CDTF">2022-11-22T10:29:14Z</dcterms:created>
  <dcterms:modified xsi:type="dcterms:W3CDTF">2022-11-23T01:07:52Z</dcterms:modified>
</cp:coreProperties>
</file>